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0" d="100"/>
          <a:sy n="50" d="100"/>
        </p:scale>
        <p:origin x="-1092" y="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B7E636-5DD0-42DC-AA46-7642A5CCAC65}" type="datetimeFigureOut">
              <a:rPr lang="en-US" smtClean="0"/>
              <a:pPr/>
              <a:t>3/16/2010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D93786-AFE7-48EF-8DD7-23D7CC4B117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B7E636-5DD0-42DC-AA46-7642A5CCAC65}" type="datetimeFigureOut">
              <a:rPr lang="en-US" smtClean="0"/>
              <a:pPr/>
              <a:t>3/16/2010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D93786-AFE7-48EF-8DD7-23D7CC4B117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B7E636-5DD0-42DC-AA46-7642A5CCAC65}" type="datetimeFigureOut">
              <a:rPr lang="en-US" smtClean="0"/>
              <a:pPr/>
              <a:t>3/16/2010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D93786-AFE7-48EF-8DD7-23D7CC4B117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B7E636-5DD0-42DC-AA46-7642A5CCAC65}" type="datetimeFigureOut">
              <a:rPr lang="en-US" smtClean="0"/>
              <a:pPr/>
              <a:t>3/16/2010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D93786-AFE7-48EF-8DD7-23D7CC4B117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B7E636-5DD0-42DC-AA46-7642A5CCAC65}" type="datetimeFigureOut">
              <a:rPr lang="en-US" smtClean="0"/>
              <a:pPr/>
              <a:t>3/16/2010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D93786-AFE7-48EF-8DD7-23D7CC4B117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B7E636-5DD0-42DC-AA46-7642A5CCAC65}" type="datetimeFigureOut">
              <a:rPr lang="en-US" smtClean="0"/>
              <a:pPr/>
              <a:t>3/16/2010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D93786-AFE7-48EF-8DD7-23D7CC4B117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B7E636-5DD0-42DC-AA46-7642A5CCAC65}" type="datetimeFigureOut">
              <a:rPr lang="en-US" smtClean="0"/>
              <a:pPr/>
              <a:t>3/16/2010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D93786-AFE7-48EF-8DD7-23D7CC4B117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B7E636-5DD0-42DC-AA46-7642A5CCAC65}" type="datetimeFigureOut">
              <a:rPr lang="en-US" smtClean="0"/>
              <a:pPr/>
              <a:t>3/16/2010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D93786-AFE7-48EF-8DD7-23D7CC4B117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B7E636-5DD0-42DC-AA46-7642A5CCAC65}" type="datetimeFigureOut">
              <a:rPr lang="en-US" smtClean="0"/>
              <a:pPr/>
              <a:t>3/16/2010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D93786-AFE7-48EF-8DD7-23D7CC4B117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B7E636-5DD0-42DC-AA46-7642A5CCAC65}" type="datetimeFigureOut">
              <a:rPr lang="en-US" smtClean="0"/>
              <a:pPr/>
              <a:t>3/16/2010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D93786-AFE7-48EF-8DD7-23D7CC4B117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B7E636-5DD0-42DC-AA46-7642A5CCAC65}" type="datetimeFigureOut">
              <a:rPr lang="en-US" smtClean="0"/>
              <a:pPr/>
              <a:t>3/16/2010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D93786-AFE7-48EF-8DD7-23D7CC4B117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B7E636-5DD0-42DC-AA46-7642A5CCAC65}" type="datetimeFigureOut">
              <a:rPr lang="en-US" smtClean="0"/>
              <a:pPr/>
              <a:t>3/16/2010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D93786-AFE7-48EF-8DD7-23D7CC4B117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braunlaw.com/law/inset/REPRO4.jpg" TargetMode="External"/><Relationship Id="rId2" Type="http://schemas.openxmlformats.org/officeDocument/2006/relationships/hyperlink" Target="http://www.wakeworld.com/MB/Discus/messages/65919/712487.jpg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://cdn.newsone.com/files/2009/09/rodney-kin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19800" y="3463200"/>
            <a:ext cx="3124200" cy="33948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Rodney King Beating, Trials, and the Riots of 1992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Julian </a:t>
            </a:r>
            <a:r>
              <a:rPr lang="en-US" dirty="0" err="1" smtClean="0"/>
              <a:t>Carapellotti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81400" y="274638"/>
            <a:ext cx="5105400" cy="1143000"/>
          </a:xfrm>
        </p:spPr>
        <p:txBody>
          <a:bodyPr/>
          <a:lstStyle/>
          <a:p>
            <a:r>
              <a:rPr lang="en-US" dirty="0" smtClean="0"/>
              <a:t>Beating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05200" y="1600200"/>
            <a:ext cx="5181600" cy="4525963"/>
          </a:xfrm>
        </p:spPr>
        <p:txBody>
          <a:bodyPr>
            <a:noAutofit/>
          </a:bodyPr>
          <a:lstStyle/>
          <a:p>
            <a:r>
              <a:rPr lang="en-US" sz="2800" dirty="0" smtClean="0"/>
              <a:t>On March 11, 1991, Rodney King was pulled </a:t>
            </a:r>
            <a:r>
              <a:rPr lang="en-US" sz="2800" dirty="0" smtClean="0"/>
              <a:t>over for speeding. </a:t>
            </a:r>
            <a:r>
              <a:rPr lang="en-US" sz="2800" dirty="0" smtClean="0"/>
              <a:t>The officers demanded him to get out of his car. He refused at first, and the officers called for backup. King got out of his car, and was hit with a baton numerous times, and then he was handcuffed. He continued to be beaten even after he was handcuffed and thrown on the ground</a:t>
            </a:r>
            <a:r>
              <a:rPr lang="en-US" sz="2800" dirty="0" smtClean="0"/>
              <a:t>.</a:t>
            </a:r>
            <a:endParaRPr lang="en-US" sz="2800" dirty="0"/>
          </a:p>
        </p:txBody>
      </p:sp>
      <p:pic>
        <p:nvPicPr>
          <p:cNvPr id="12290" name="Picture 2" descr="http://www.multishowtv.com.ar/rodneyking/1Kingbeatin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35814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0" y="0"/>
            <a:ext cx="2971800" cy="1143000"/>
          </a:xfrm>
        </p:spPr>
        <p:txBody>
          <a:bodyPr/>
          <a:lstStyle/>
          <a:p>
            <a:r>
              <a:rPr lang="en-US" dirty="0" smtClean="0"/>
              <a:t>Trial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48200" y="990600"/>
            <a:ext cx="4038600" cy="5029200"/>
          </a:xfrm>
        </p:spPr>
        <p:txBody>
          <a:bodyPr>
            <a:noAutofit/>
          </a:bodyPr>
          <a:lstStyle/>
          <a:p>
            <a:r>
              <a:rPr lang="en-US" sz="2400" dirty="0" smtClean="0"/>
              <a:t>About a year later, the four </a:t>
            </a:r>
            <a:r>
              <a:rPr lang="en-US" sz="2400" dirty="0" smtClean="0"/>
              <a:t>officers went to trial being charged for use of excessive force. The venue, jury, and judge were all changed at some point. The new jury consisted of ten whites, a Latino, and an Asian. Thre</a:t>
            </a:r>
            <a:r>
              <a:rPr lang="en-US" sz="2400" dirty="0" smtClean="0"/>
              <a:t>e of the officers were acquitted, and they could not agree on charges for the fourth officer. This sparked outrage in the city. </a:t>
            </a:r>
            <a:endParaRPr lang="en-US" sz="2400" dirty="0"/>
          </a:p>
        </p:txBody>
      </p:sp>
      <p:pic>
        <p:nvPicPr>
          <p:cNvPr id="2050" name="Picture 2" descr="http://www.braunlaw.com/law/inset/REPRO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43434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Aftermath/Riots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jury’s verdict sparked the </a:t>
            </a:r>
            <a:r>
              <a:rPr lang="en-US" dirty="0" smtClean="0"/>
              <a:t>riots of 1992 in Los Angeles. The African-Americans in the city felt that they had been stereotyped by the LAPD for too long, and they were outraged. The riots were devastating, </a:t>
            </a:r>
            <a:r>
              <a:rPr lang="en-US" smtClean="0"/>
              <a:t>lasting six days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://www.wakeworld.com/MB/Discus/messages/65919/71248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369883"/>
            <a:ext cx="9144000" cy="722788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Works Cited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http://</a:t>
            </a:r>
            <a:r>
              <a:rPr lang="en-US" dirty="0" smtClean="0">
                <a:hlinkClick r:id="rId2"/>
              </a:rPr>
              <a:t>www.wakeworld.com/MB/Discus/messages/65919/712487.jpg</a:t>
            </a:r>
            <a:endParaRPr lang="en-US" dirty="0" smtClean="0"/>
          </a:p>
          <a:p>
            <a:r>
              <a:rPr lang="en-US" dirty="0" smtClean="0">
                <a:hlinkClick r:id="rId3"/>
              </a:rPr>
              <a:t>http://</a:t>
            </a:r>
            <a:r>
              <a:rPr lang="en-US" dirty="0" smtClean="0">
                <a:hlinkClick r:id="rId3"/>
              </a:rPr>
              <a:t>www.braunlaw.com/law/inset/REPRO4.jpg</a:t>
            </a:r>
            <a:endParaRPr lang="en-US" dirty="0" smtClean="0"/>
          </a:p>
          <a:p>
            <a:endParaRPr lang="en-US" dirty="0" smtClean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64</TotalTime>
  <Words>217</Words>
  <Application>Microsoft Office PowerPoint</Application>
  <PresentationFormat>On-screen Show (4:3)</PresentationFormat>
  <Paragraphs>11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The Rodney King Beating, Trials, and the Riots of 1992</vt:lpstr>
      <vt:lpstr>Beating</vt:lpstr>
      <vt:lpstr>Trial</vt:lpstr>
      <vt:lpstr>Aftermath/Riots</vt:lpstr>
      <vt:lpstr>Slide 5</vt:lpstr>
      <vt:lpstr>Works Cited</vt:lpstr>
    </vt:vector>
  </TitlesOfParts>
  <Company>Mount Lebanon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Rodney King Beating, Trials, and the Riots of 1992</dc:title>
  <dc:creator>jcarapellotti16</dc:creator>
  <cp:lastModifiedBy>jcarapellotti16</cp:lastModifiedBy>
  <cp:revision>8</cp:revision>
  <dcterms:created xsi:type="dcterms:W3CDTF">2010-03-15T16:18:56Z</dcterms:created>
  <dcterms:modified xsi:type="dcterms:W3CDTF">2010-03-16T16:46:21Z</dcterms:modified>
</cp:coreProperties>
</file>